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Poppins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PoppinsMedium-bold.fntdata"/><Relationship Id="rId27" Type="http://schemas.openxmlformats.org/officeDocument/2006/relationships/font" Target="fonts/Poppi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oppins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44450994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44450994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44450994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44450994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44450994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44450994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4450994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4450994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44509f8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44509f8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44450994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44450994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444509f8e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444509f8e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70f9752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70f9752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44450994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44450994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444509940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444509940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444509940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444509940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44450994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44450994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444509f8e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444509f8e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44509f8e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44509f8e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444509f8e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444509f8e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444509f8e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444509f8e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365725"/>
            <a:ext cx="85206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Reto Grupo Carvajal</a:t>
            </a:r>
            <a:endParaRPr b="1" sz="30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85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Jaime Burbano - María del Mar Martínez - Julian Gutierrez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Jorge Guerra - Felipe Russi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Las Bestias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550950" y="1634550"/>
            <a:ext cx="8042100" cy="9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500">
                <a:latin typeface="Poppins"/>
                <a:ea typeface="Poppins"/>
                <a:cs typeface="Poppins"/>
                <a:sym typeface="Poppins"/>
              </a:rPr>
              <a:t>El niño puede crear sus propios juegos para interactuar con su amigos.</a:t>
            </a:r>
            <a:endParaRPr i="1" sz="2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250" y="2778800"/>
            <a:ext cx="2124807" cy="179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type="ctrTitle"/>
          </p:nvPr>
        </p:nvSpPr>
        <p:spPr>
          <a:xfrm>
            <a:off x="709475" y="582075"/>
            <a:ext cx="3251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Propuesta de valor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ctrTitle"/>
          </p:nvPr>
        </p:nvSpPr>
        <p:spPr>
          <a:xfrm>
            <a:off x="709475" y="582075"/>
            <a:ext cx="3251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Creativa y Replicable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3"/>
          <p:cNvSpPr txBox="1"/>
          <p:nvPr>
            <p:ph type="ctrTitle"/>
          </p:nvPr>
        </p:nvSpPr>
        <p:spPr>
          <a:xfrm>
            <a:off x="618825" y="1315950"/>
            <a:ext cx="7347600" cy="7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Gamification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Selección de Electivas Profesionales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ctrTitle"/>
          </p:nvPr>
        </p:nvSpPr>
        <p:spPr>
          <a:xfrm>
            <a:off x="1710450" y="2335800"/>
            <a:ext cx="57231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Padres e hijos a nivel latinoamericano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709475" y="582075"/>
            <a:ext cx="3251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Alcance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175" y="1743575"/>
            <a:ext cx="3168650" cy="20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type="ctrTitle"/>
          </p:nvPr>
        </p:nvSpPr>
        <p:spPr>
          <a:xfrm>
            <a:off x="709475" y="1393775"/>
            <a:ext cx="5089800" cy="17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Tienda en el vídeo juego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Pauta de actividades relacionadas al perfil del niño.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Productos de divertimente enfocados a los resultados de los datos.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Freemium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25"/>
          <p:cNvSpPr txBox="1"/>
          <p:nvPr>
            <p:ph type="ctrTitle"/>
          </p:nvPr>
        </p:nvSpPr>
        <p:spPr>
          <a:xfrm>
            <a:off x="709475" y="582075"/>
            <a:ext cx="45756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Viabilidad económica y financiera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25" y="1809500"/>
            <a:ext cx="3297600" cy="18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150" y="1394525"/>
            <a:ext cx="1206726" cy="120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2675" y="1980500"/>
            <a:ext cx="1833375" cy="18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0850" y="2823750"/>
            <a:ext cx="2681175" cy="17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>
            <p:ph type="ctrTitle"/>
          </p:nvPr>
        </p:nvSpPr>
        <p:spPr>
          <a:xfrm>
            <a:off x="513325" y="582075"/>
            <a:ext cx="45756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Competencia en Servicios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26"/>
          <p:cNvSpPr txBox="1"/>
          <p:nvPr>
            <p:ph type="ctrTitle"/>
          </p:nvPr>
        </p:nvSpPr>
        <p:spPr>
          <a:xfrm>
            <a:off x="6268300" y="582075"/>
            <a:ext cx="27831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Tangibles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ctrTitle"/>
          </p:nvPr>
        </p:nvSpPr>
        <p:spPr>
          <a:xfrm>
            <a:off x="709475" y="1308875"/>
            <a:ext cx="6942300" cy="28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Ampliar el equipo inicial: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psicólogos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infantiles</a:t>
            </a: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, programadores (Back-Front), mercadeo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Ver diferentes alternativas de evaluación: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usar metodología para seguir un mismo individuo a lo largo del tiempo.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Nuevos juegos con mayor dinámica.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27"/>
          <p:cNvSpPr txBox="1"/>
          <p:nvPr>
            <p:ph type="ctrTitle"/>
          </p:nvPr>
        </p:nvSpPr>
        <p:spPr>
          <a:xfrm>
            <a:off x="709475" y="582075"/>
            <a:ext cx="3251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Trabajo Futuro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ctrTitle"/>
          </p:nvPr>
        </p:nvSpPr>
        <p:spPr>
          <a:xfrm>
            <a:off x="459875" y="1171150"/>
            <a:ext cx="8009700" cy="29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s-419" sz="1600">
                <a:latin typeface="Poppins"/>
                <a:ea typeface="Poppins"/>
                <a:cs typeface="Poppins"/>
                <a:sym typeface="Poppins"/>
              </a:rPr>
              <a:t>https://eresmama.com/la-orientacion-vocacional-para-ninos/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s-419" sz="1600">
                <a:latin typeface="Poppins"/>
                <a:ea typeface="Poppins"/>
                <a:cs typeface="Poppins"/>
                <a:sym typeface="Poppins"/>
              </a:rPr>
              <a:t>https://www.portaleducativo.net/educacion-familia/18/beneficios-play-doh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s-419" sz="1600">
                <a:latin typeface="Poppins"/>
                <a:ea typeface="Poppins"/>
                <a:cs typeface="Poppins"/>
                <a:sym typeface="Poppins"/>
              </a:rPr>
              <a:t>https://www.universidadescr.com/blog/jugar-con-legos/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s-419" sz="1600">
                <a:latin typeface="Poppins"/>
                <a:ea typeface="Poppins"/>
                <a:cs typeface="Poppins"/>
                <a:sym typeface="Poppins"/>
              </a:rPr>
              <a:t>https://www.tiendanorma.com/divertimente/32-construye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s-419" sz="1600">
                <a:latin typeface="Poppins"/>
                <a:ea typeface="Poppins"/>
                <a:cs typeface="Poppins"/>
                <a:sym typeface="Poppins"/>
              </a:rPr>
              <a:t>https://www.nngroup.com/articles/children-ux-physical-development/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s-419" sz="1600">
                <a:latin typeface="Poppins"/>
                <a:ea typeface="Poppins"/>
                <a:cs typeface="Poppins"/>
                <a:sym typeface="Poppins"/>
              </a:rPr>
              <a:t>https://www.youtube.com/watch?v=ubXYxp2tL8w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s-419" sz="1600">
                <a:latin typeface="Poppins"/>
                <a:ea typeface="Poppins"/>
                <a:cs typeface="Poppins"/>
                <a:sym typeface="Poppins"/>
              </a:rPr>
              <a:t>https://uxdesign.cc/ux-for-kids-responsible-matter-802bd12fe28c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s-419" sz="1600">
                <a:latin typeface="Poppins"/>
                <a:ea typeface="Poppins"/>
                <a:cs typeface="Poppins"/>
                <a:sym typeface="Poppins"/>
              </a:rPr>
              <a:t>https://www.elespectador.com/noticias/educacion/el-problema-no-es-solo-plata-42-de-los-universitarios-deserta-articulo-827739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8"/>
          <p:cNvSpPr txBox="1"/>
          <p:nvPr>
            <p:ph type="ctrTitle"/>
          </p:nvPr>
        </p:nvSpPr>
        <p:spPr>
          <a:xfrm>
            <a:off x="709475" y="582075"/>
            <a:ext cx="3251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Referencias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ctrTitle"/>
          </p:nvPr>
        </p:nvSpPr>
        <p:spPr>
          <a:xfrm>
            <a:off x="311708" y="831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Poppins Medium"/>
                <a:ea typeface="Poppins Medium"/>
                <a:cs typeface="Poppins Medium"/>
                <a:sym typeface="Poppins Medium"/>
              </a:rPr>
              <a:t>Gracias</a:t>
            </a:r>
            <a:endParaRPr b="1" sz="2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256675" y="251500"/>
            <a:ext cx="3251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Propósito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664600" y="1844700"/>
            <a:ext cx="7726200" cy="14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Poppins"/>
                <a:ea typeface="Poppins"/>
                <a:cs typeface="Poppins"/>
                <a:sym typeface="Poppins"/>
              </a:rPr>
              <a:t>Ofrecer una experiencia digital para </a:t>
            </a:r>
            <a:r>
              <a:rPr b="1" lang="es-419" sz="3000">
                <a:latin typeface="Poppins"/>
                <a:ea typeface="Poppins"/>
                <a:cs typeface="Poppins"/>
                <a:sym typeface="Poppins"/>
              </a:rPr>
              <a:t>identificar </a:t>
            </a:r>
            <a:r>
              <a:rPr lang="es-419" sz="3000">
                <a:latin typeface="Poppins"/>
                <a:ea typeface="Poppins"/>
                <a:cs typeface="Poppins"/>
                <a:sym typeface="Poppins"/>
              </a:rPr>
              <a:t>habilidades e intereses en etapas </a:t>
            </a:r>
            <a:r>
              <a:rPr b="1" i="1" lang="es-419" sz="30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tempranas </a:t>
            </a:r>
            <a:r>
              <a:rPr lang="es-419" sz="3000">
                <a:latin typeface="Poppins"/>
                <a:ea typeface="Poppins"/>
                <a:cs typeface="Poppins"/>
                <a:sym typeface="Poppins"/>
              </a:rPr>
              <a:t>de aprendizaje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664600" y="1558325"/>
            <a:ext cx="7726200" cy="14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Poppins"/>
                <a:ea typeface="Poppins"/>
                <a:cs typeface="Poppins"/>
                <a:sym typeface="Poppins"/>
              </a:rPr>
              <a:t>Por lo </a:t>
            </a:r>
            <a:r>
              <a:rPr b="1" i="1" lang="es-419" sz="30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tanto </a:t>
            </a:r>
            <a:r>
              <a:rPr lang="es-419" sz="3000">
                <a:latin typeface="Poppins"/>
                <a:ea typeface="Poppins"/>
                <a:cs typeface="Poppins"/>
                <a:sym typeface="Poppins"/>
              </a:rPr>
              <a:t>creamos...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300" y="2450825"/>
            <a:ext cx="2905501" cy="14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305" y="902160"/>
            <a:ext cx="2905490" cy="145503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ctrTitle"/>
          </p:nvPr>
        </p:nvSpPr>
        <p:spPr>
          <a:xfrm>
            <a:off x="664600" y="4185275"/>
            <a:ext cx="77262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950">
                <a:latin typeface="Poppins"/>
                <a:ea typeface="Poppins"/>
                <a:cs typeface="Poppins"/>
                <a:sym typeface="Poppins"/>
              </a:rPr>
              <a:t>https://tinyurl.com/carvajaluniandes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49750" y="0"/>
            <a:ext cx="7264823" cy="435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618825" y="1315950"/>
            <a:ext cx="4307700" cy="27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Recomendaciones.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Recopilación de datos.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Evalúa el desempeño y clasifica por grupos.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ART ENGINEERING.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326" y="1382725"/>
            <a:ext cx="2996726" cy="29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ctrTitle"/>
          </p:nvPr>
        </p:nvSpPr>
        <p:spPr>
          <a:xfrm>
            <a:off x="709475" y="582075"/>
            <a:ext cx="3251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Funcionalidades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709475" y="582075"/>
            <a:ext cx="3251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Arquitectura del sistema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25" y="978975"/>
            <a:ext cx="7166751" cy="38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500" y="1263163"/>
            <a:ext cx="4177276" cy="26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type="ctrTitle"/>
          </p:nvPr>
        </p:nvSpPr>
        <p:spPr>
          <a:xfrm>
            <a:off x="709475" y="582075"/>
            <a:ext cx="3251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Características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19"/>
          <p:cNvSpPr txBox="1"/>
          <p:nvPr>
            <p:ph type="ctrTitle"/>
          </p:nvPr>
        </p:nvSpPr>
        <p:spPr>
          <a:xfrm>
            <a:off x="618825" y="1315950"/>
            <a:ext cx="4307700" cy="30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El niño interactúa directamente  con la aplicación de manera amigable.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Tiene la oportunidad de adquirir (comprar) upgrades a medida que avanza.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-419" sz="1800">
                <a:latin typeface="Poppins"/>
                <a:ea typeface="Poppins"/>
                <a:cs typeface="Poppins"/>
                <a:sym typeface="Poppins"/>
              </a:rPr>
              <a:t>Padre tiene acceso a una interfaz de estadísticas.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494325" y="776838"/>
            <a:ext cx="3251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Mercado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20"/>
          <p:cNvSpPr txBox="1"/>
          <p:nvPr>
            <p:ph type="ctrTitle"/>
          </p:nvPr>
        </p:nvSpPr>
        <p:spPr>
          <a:xfrm>
            <a:off x="4624275" y="776838"/>
            <a:ext cx="3251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Cliente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537" y="1846075"/>
            <a:ext cx="3793176" cy="26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32" y="1846076"/>
            <a:ext cx="3334482" cy="24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655625" y="1001550"/>
            <a:ext cx="8078100" cy="3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Visión de Escala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Poder generar cambios macro en las tasas de deserción universitaria a nivel regional en el largo plazo.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5BD68C"/>
                </a:solidFill>
                <a:latin typeface="Poppins"/>
                <a:ea typeface="Poppins"/>
                <a:cs typeface="Poppins"/>
                <a:sym typeface="Poppins"/>
              </a:rPr>
              <a:t>Tracción</a:t>
            </a:r>
            <a:endParaRPr b="1" sz="1800">
              <a:solidFill>
                <a:srgbClr val="5BD68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Número de usuarios(padre-hijos inscritos), cantidad de interacciones en redes, cantidad de compras en upgrades.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